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44" r:id="rId3"/>
    <p:sldId id="346" r:id="rId4"/>
    <p:sldId id="298" r:id="rId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5" d="100"/>
          <a:sy n="85" d="100"/>
        </p:scale>
        <p:origin x="14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24779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5809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Örnek Montaj Parçası Çizimi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MONTAJI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D2ADF9-6A84-03CA-8E7A-C3D88F2B5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58" t="33201" r="38188" b="23015"/>
          <a:stretch/>
        </p:blipFill>
        <p:spPr>
          <a:xfrm>
            <a:off x="539552" y="1916833"/>
            <a:ext cx="78488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7BEBB0-BB21-DFFB-1B40-5FBC9D3062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37" t="54185" r="37124" b="31582"/>
          <a:stretch/>
        </p:blipFill>
        <p:spPr>
          <a:xfrm>
            <a:off x="2195736" y="2492896"/>
            <a:ext cx="46085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7221</TotalTime>
  <Words>29</Words>
  <Application>Microsoft Office PowerPoint</Application>
  <PresentationFormat>Ekran Gösterisi (4:3)</PresentationFormat>
  <Paragraphs>12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Microsoft Sans Serif</vt:lpstr>
      <vt:lpstr>powerpoint-template-24</vt:lpstr>
      <vt:lpstr>Örnek Montaj Parçası Çizimi </vt:lpstr>
      <vt:lpstr>Katıların Montajı</vt:lpstr>
      <vt:lpstr>Katıların Montajı</vt:lpstr>
      <vt:lpstr>Katıların Montajı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71</cp:revision>
  <dcterms:created xsi:type="dcterms:W3CDTF">2021-12-22T17:52:59Z</dcterms:created>
  <dcterms:modified xsi:type="dcterms:W3CDTF">2024-12-07T19:18:28Z</dcterms:modified>
</cp:coreProperties>
</file>